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477" r:id="rId2"/>
    <p:sldId id="499" r:id="rId3"/>
    <p:sldId id="621" r:id="rId4"/>
    <p:sldId id="614" r:id="rId5"/>
    <p:sldId id="627" r:id="rId6"/>
    <p:sldId id="636" r:id="rId7"/>
    <p:sldId id="629" r:id="rId8"/>
    <p:sldId id="630" r:id="rId9"/>
    <p:sldId id="639" r:id="rId10"/>
    <p:sldId id="638" r:id="rId11"/>
    <p:sldId id="631" r:id="rId12"/>
    <p:sldId id="640" r:id="rId13"/>
    <p:sldId id="632" r:id="rId14"/>
    <p:sldId id="641" r:id="rId15"/>
    <p:sldId id="626" r:id="rId16"/>
    <p:sldId id="586" r:id="rId17"/>
    <p:sldId id="62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762"/>
    <a:srgbClr val="FDE824"/>
    <a:srgbClr val="20908C"/>
    <a:srgbClr val="3B528B"/>
    <a:srgbClr val="450C54"/>
    <a:srgbClr val="BEBEBE"/>
    <a:srgbClr val="90ED91"/>
    <a:srgbClr val="01B6EE"/>
    <a:srgbClr val="006400"/>
    <a:srgbClr val="F66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1612" autoAdjust="0"/>
  </p:normalViewPr>
  <p:slideViewPr>
    <p:cSldViewPr snapToGrid="0" showGuides="1">
      <p:cViewPr>
        <p:scale>
          <a:sx n="130" d="100"/>
          <a:sy n="130" d="100"/>
        </p:scale>
        <p:origin x="1848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1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2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 see more of Erin’s CD57 TFs in CD57 vs. DN but here Erin does CD57 vs. PD-1 and vice versa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Background for motif discovery: peaks up in DN vs. each 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8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26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60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67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53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Rows in heatmap are peaks?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4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Methods:</a:t>
            </a:r>
          </a:p>
          <a:p>
            <a:r>
              <a:rPr lang="en-US" sz="1200" dirty="0"/>
              <a:t>1. Filter peaks for positive log2 FC and FDR &lt; 0.05 in each sort vs. DN</a:t>
            </a:r>
          </a:p>
          <a:p>
            <a:r>
              <a:rPr lang="en-US" sz="1200" dirty="0"/>
              <a:t>2. then look for genes appearing at least once in all 3 lists = </a:t>
            </a:r>
            <a:r>
              <a:rPr lang="en-US" sz="1200" dirty="0" err="1"/>
              <a:t>T</a:t>
            </a:r>
            <a:r>
              <a:rPr lang="en-US" sz="1200" baseline="-25000" dirty="0" err="1"/>
              <a:t>ex</a:t>
            </a:r>
            <a:r>
              <a:rPr lang="en-US" sz="1200" dirty="0"/>
              <a:t> shared “up”</a:t>
            </a:r>
          </a:p>
          <a:p>
            <a:r>
              <a:rPr lang="en-US" sz="1200" dirty="0"/>
              <a:t>3. also filter peaks for VP by top abs(FC) for each gene (looks similar if by median FC peak)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Haven’t done but expect promoter colored purple/peak filtered to look similar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9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Looks similar for promoter or just peak (genomic position) rather than gene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KIRs aren’t present in the unique to DP CD57</a:t>
            </a:r>
            <a:r>
              <a:rPr lang="en-US" baseline="30000" dirty="0"/>
              <a:t>+</a:t>
            </a:r>
            <a:r>
              <a:rPr lang="en-US" dirty="0"/>
              <a:t> fraction (not surprising, they don’t show up vs. DN, only vs.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19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5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 for high confidence lowers p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37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2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5 16 2024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KIRs also seem to distinguish DP CD57</a:t>
            </a:r>
            <a:r>
              <a:rPr lang="en-US" sz="2800" baseline="30000" dirty="0"/>
              <a:t>+</a:t>
            </a:r>
            <a:r>
              <a:rPr lang="en-US" sz="2800" dirty="0"/>
              <a:t> vs. DP CD127</a:t>
            </a:r>
            <a:r>
              <a:rPr lang="en-US" sz="2800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9ACBF-D5F9-1C15-ACD4-EC857A8F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42" y="1527555"/>
            <a:ext cx="6373761" cy="51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6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accessible genes accessible in both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F6F01-BFF0-13FB-F197-11FD686F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3" y="3066925"/>
            <a:ext cx="5658097" cy="2445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E92BE-E351-1380-40C3-32AE1FC5C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229" y="4823511"/>
            <a:ext cx="25146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C774FE-B1B2-8690-D47B-D14EF0CD2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73999"/>
            <a:ext cx="5372698" cy="31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8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Start of CD127 gene similarly accessible in all populations, gene more accessible in DN and CD127</a:t>
            </a:r>
            <a:r>
              <a:rPr lang="en-US" sz="2800" baseline="30000" dirty="0"/>
              <a:t>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E92BE-E351-1380-40C3-32AE1FC5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229" y="4823511"/>
            <a:ext cx="25146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B8A9BE-1F95-244F-6706-8931DED5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948528"/>
            <a:ext cx="7772400" cy="49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2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658B5-1DF3-32BF-3381-CB9D7A2F2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67" y="2293455"/>
            <a:ext cx="4298850" cy="416897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5CC1A35E-C486-AF25-76BF-ECF9D3DA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DAR background may contribute to differences between project analyses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A9B983-672D-038F-FEB9-355F2D4F3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900" y="3198716"/>
            <a:ext cx="7772400" cy="1177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86E44A-C91D-26E4-B085-553384424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900" y="4806067"/>
            <a:ext cx="7772400" cy="11788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23E483-6740-C447-A16B-76F1D64279AE}"/>
              </a:ext>
            </a:extLst>
          </p:cNvPr>
          <p:cNvSpPr txBox="1"/>
          <p:nvPr/>
        </p:nvSpPr>
        <p:spPr>
          <a:xfrm>
            <a:off x="4337900" y="2829384"/>
            <a:ext cx="218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Genomic 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7E8775-90CE-5D3C-7ACA-47124B0DEDEF}"/>
              </a:ext>
            </a:extLst>
          </p:cNvPr>
          <p:cNvSpPr txBox="1"/>
          <p:nvPr/>
        </p:nvSpPr>
        <p:spPr>
          <a:xfrm>
            <a:off x="4337899" y="4374222"/>
            <a:ext cx="529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 background, Fosl2 is unexpectedly up in DP PD-1</a:t>
            </a:r>
            <a:r>
              <a:rPr lang="en-US" baseline="300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834F8-111E-316C-53D7-CDF000E3EA3E}"/>
              </a:ext>
            </a:extLst>
          </p:cNvPr>
          <p:cNvSpPr txBox="1"/>
          <p:nvPr/>
        </p:nvSpPr>
        <p:spPr>
          <a:xfrm>
            <a:off x="6574409" y="6064123"/>
            <a:ext cx="3063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enrichment = up in DP PD-1</a:t>
            </a:r>
            <a:r>
              <a:rPr lang="en-US" baseline="30000" dirty="0"/>
              <a:t>+</a:t>
            </a:r>
          </a:p>
          <a:p>
            <a:r>
              <a:rPr lang="en-US" dirty="0"/>
              <a:t>- enrichment = up in DP CD57</a:t>
            </a:r>
            <a:r>
              <a:rPr lang="en-US" baseline="30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3826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CC1A35E-C486-AF25-76BF-ECF9D3DA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vs. DN TF sharing still doesn’t help show which DPs are closer in lineage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48D81-2F33-E195-C295-2F8D9CFE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5" y="1568498"/>
            <a:ext cx="8424079" cy="52143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4831C-F2C2-4838-2B49-206DAA114A62}"/>
              </a:ext>
            </a:extLst>
          </p:cNvPr>
          <p:cNvSpPr txBox="1"/>
          <p:nvPr/>
        </p:nvSpPr>
        <p:spPr>
          <a:xfrm>
            <a:off x="9028313" y="5774413"/>
            <a:ext cx="31636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Changes from last week:</a:t>
            </a:r>
          </a:p>
          <a:p>
            <a:r>
              <a:rPr lang="en-US" sz="1300" dirty="0"/>
              <a:t>Lower </a:t>
            </a:r>
            <a:r>
              <a:rPr lang="en-US" sz="1300" dirty="0" err="1"/>
              <a:t>pval</a:t>
            </a:r>
            <a:r>
              <a:rPr lang="en-US" sz="1300" dirty="0"/>
              <a:t> filter (1e-12 as Erin did)</a:t>
            </a:r>
          </a:p>
          <a:p>
            <a:r>
              <a:rPr lang="en-US" sz="1300" dirty="0"/>
              <a:t>Included </a:t>
            </a:r>
            <a:r>
              <a:rPr lang="en-US" sz="1300" i="1" dirty="0"/>
              <a:t>de novo</a:t>
            </a:r>
            <a:r>
              <a:rPr lang="en-US" sz="1300" dirty="0"/>
              <a:t> motifs</a:t>
            </a:r>
          </a:p>
          <a:p>
            <a:r>
              <a:rPr lang="en-US" sz="1300" dirty="0"/>
              <a:t>Standardizing set size doesn’t help interpret</a:t>
            </a:r>
          </a:p>
        </p:txBody>
      </p:sp>
    </p:spTree>
    <p:extLst>
      <p:ext uri="{BB962C8B-B14F-4D97-AF65-F5344CB8AC3E}">
        <p14:creationId xmlns:p14="http://schemas.microsoft.com/office/powerpoint/2010/main" val="395668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1040034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Projects have similar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close in lineage by PCA/heatmap clustering, DP PD-1</a:t>
            </a:r>
            <a:r>
              <a:rPr lang="en-US" baseline="30000" dirty="0"/>
              <a:t>+</a:t>
            </a:r>
            <a:r>
              <a:rPr lang="en-US" dirty="0"/>
              <a:t> intermediate to DP CD127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by peak sharing vs. DN</a:t>
            </a:r>
          </a:p>
        </p:txBody>
      </p:sp>
    </p:spTree>
    <p:extLst>
      <p:ext uri="{BB962C8B-B14F-4D97-AF65-F5344CB8AC3E}">
        <p14:creationId xmlns:p14="http://schemas.microsoft.com/office/powerpoint/2010/main" val="588197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403541" cy="43449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for code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for SI (sending slides Tues after code review?)</a:t>
            </a:r>
          </a:p>
        </p:txBody>
      </p:sp>
    </p:spTree>
    <p:extLst>
      <p:ext uri="{BB962C8B-B14F-4D97-AF65-F5344CB8AC3E}">
        <p14:creationId xmlns:p14="http://schemas.microsoft.com/office/powerpoint/2010/main" val="236099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KEGG results are not very well reproduced, likely due to different methods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1C9BF-A37E-CABD-1188-399B7AF2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74" y="2499846"/>
            <a:ext cx="5118100" cy="382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33FC6-E7FA-0E5A-BA03-06632120930C}"/>
              </a:ext>
            </a:extLst>
          </p:cNvPr>
          <p:cNvSpPr txBox="1"/>
          <p:nvPr/>
        </p:nvSpPr>
        <p:spPr>
          <a:xfrm>
            <a:off x="8733625" y="648866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77CF2-FFF9-36CF-2324-B15B0CBB4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913" y="1907538"/>
            <a:ext cx="3689426" cy="2263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FB4A4-3334-1930-DCFC-9BDE1A698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913" y="4219520"/>
            <a:ext cx="3689426" cy="2269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01997-3903-064D-007A-0D8FFD0A5FA3}"/>
              </a:ext>
            </a:extLst>
          </p:cNvPr>
          <p:cNvSpPr txBox="1"/>
          <p:nvPr/>
        </p:nvSpPr>
        <p:spPr>
          <a:xfrm>
            <a:off x="2613251" y="629417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</p:spTree>
    <p:extLst>
      <p:ext uri="{BB962C8B-B14F-4D97-AF65-F5344CB8AC3E}">
        <p14:creationId xmlns:p14="http://schemas.microsoft.com/office/powerpoint/2010/main" val="201180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Figure by figure comparison/reproducing/extending Erin’s P452 to P576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cluster together, away from DN in both projects, DP CD127</a:t>
            </a:r>
            <a:r>
              <a:rPr lang="en-US" sz="2800" baseline="30000" dirty="0"/>
              <a:t>+</a:t>
            </a:r>
            <a:r>
              <a:rPr lang="en-US" sz="2800" dirty="0"/>
              <a:t> seems to cluster separately (as do DN/non-exhausted CD127</a:t>
            </a:r>
            <a:r>
              <a:rPr lang="en-US" sz="2800" baseline="30000" dirty="0"/>
              <a:t>+</a:t>
            </a:r>
            <a:r>
              <a:rPr lang="en-US" sz="2800" dirty="0"/>
              <a:t>) in 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1E43F-5B62-A2CC-2E40-9C3C540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68" y="1919288"/>
            <a:ext cx="5270500" cy="466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F6AB97-93D5-05FB-86B2-A21F1518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76" y="2279278"/>
            <a:ext cx="4108276" cy="4128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2954E-4E87-9170-B659-D512C57014EB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E4842-048B-D5B1-25C3-090E61462345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</p:spTree>
    <p:extLst>
      <p:ext uri="{BB962C8B-B14F-4D97-AF65-F5344CB8AC3E}">
        <p14:creationId xmlns:p14="http://schemas.microsoft.com/office/powerpoint/2010/main" val="62677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cluster together, away from DN in both projects, DP CD127</a:t>
            </a:r>
            <a:r>
              <a:rPr lang="en-US" sz="2800" baseline="30000" dirty="0"/>
              <a:t>+</a:t>
            </a:r>
            <a:r>
              <a:rPr lang="en-US" sz="2800" dirty="0"/>
              <a:t> seems to cluster separately (as do DN/non-exhausted CD127</a:t>
            </a:r>
            <a:r>
              <a:rPr lang="en-US" sz="2800" baseline="30000" dirty="0"/>
              <a:t>+</a:t>
            </a:r>
            <a:r>
              <a:rPr lang="en-US" sz="2800" dirty="0"/>
              <a:t>) in P576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6" y="2169459"/>
            <a:ext cx="5447988" cy="3526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416C2-4918-BC08-6BF2-E88BBE85415E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B6DB0-AA3E-D831-53E9-D3822EE06852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36194-EFA5-990A-C860-334B42456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77" y="2169459"/>
            <a:ext cx="5519764" cy="35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5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Substantial closest gene to peak sharing between DP populations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6298-059F-1445-0CAE-F1F51CEA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1" y="2124948"/>
            <a:ext cx="4543330" cy="4733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70359C-C9E0-7582-A765-95F4DF465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582" y="4616823"/>
            <a:ext cx="3520313" cy="2113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5E9FE2-5D37-3CE1-C7CC-5115BFEEE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045" y="3404703"/>
            <a:ext cx="3054181" cy="185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0F3079-D60F-3A79-F64F-31D767D96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817" y="1850118"/>
            <a:ext cx="3986062" cy="24798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9CDB79-AE77-8B5F-47B9-1E37BC9AF887}"/>
              </a:ext>
            </a:extLst>
          </p:cNvPr>
          <p:cNvSpPr txBox="1"/>
          <p:nvPr/>
        </p:nvSpPr>
        <p:spPr>
          <a:xfrm>
            <a:off x="8944824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418C0-8AB4-BDCB-5566-B8D23E1FEFD7}"/>
              </a:ext>
            </a:extLst>
          </p:cNvPr>
          <p:cNvSpPr txBox="1"/>
          <p:nvPr/>
        </p:nvSpPr>
        <p:spPr>
          <a:xfrm>
            <a:off x="1301704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</p:spTree>
    <p:extLst>
      <p:ext uri="{BB962C8B-B14F-4D97-AF65-F5344CB8AC3E}">
        <p14:creationId xmlns:p14="http://schemas.microsoft.com/office/powerpoint/2010/main" val="344079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 err="1"/>
              <a:t>T</a:t>
            </a:r>
            <a:r>
              <a:rPr lang="en-US" sz="2800" baseline="-25000" dirty="0" err="1"/>
              <a:t>ex</a:t>
            </a:r>
            <a:r>
              <a:rPr lang="en-US" sz="2800" dirty="0"/>
              <a:t> peak sharing points to DP PD-1</a:t>
            </a:r>
            <a:r>
              <a:rPr lang="en-US" sz="2800" baseline="30000" dirty="0"/>
              <a:t>+</a:t>
            </a:r>
            <a:r>
              <a:rPr lang="en-US" sz="2800" dirty="0"/>
              <a:t> being intermediate population, this ~agrees with PCA but still expected more sharing between DP PD-1</a:t>
            </a:r>
            <a:r>
              <a:rPr lang="en-US" sz="2800" baseline="30000" dirty="0"/>
              <a:t>+</a:t>
            </a:r>
            <a:r>
              <a:rPr lang="en-US" sz="2800" dirty="0"/>
              <a:t> and DP CD57</a:t>
            </a:r>
            <a:r>
              <a:rPr lang="en-US" sz="2800" baseline="30000" dirty="0"/>
              <a:t>+</a:t>
            </a:r>
            <a:r>
              <a:rPr lang="en-US" sz="2800" dirty="0"/>
              <a:t> and less sharing between DP CD127</a:t>
            </a:r>
            <a:r>
              <a:rPr lang="en-US" sz="2800" baseline="30000" dirty="0"/>
              <a:t>+</a:t>
            </a:r>
            <a:r>
              <a:rPr lang="en-US" sz="2800" dirty="0"/>
              <a:t> and others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56B10-B840-39B8-4D9F-F88EB3009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52" y="2135716"/>
            <a:ext cx="5072011" cy="3010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62CD4D-F067-F3DA-F900-586FFA29AAFC}"/>
              </a:ext>
            </a:extLst>
          </p:cNvPr>
          <p:cNvSpPr txBox="1"/>
          <p:nvPr/>
        </p:nvSpPr>
        <p:spPr>
          <a:xfrm>
            <a:off x="6766826" y="5802610"/>
            <a:ext cx="5195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P576</a:t>
            </a:r>
          </a:p>
          <a:p>
            <a:r>
              <a:rPr lang="en-US" dirty="0"/>
              <a:t>Standardized set sizes to that of minimum (took top FCs for each DP vs. DN)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57B76-3E93-09D9-FF5C-F8E365EF6156}"/>
              </a:ext>
            </a:extLst>
          </p:cNvPr>
          <p:cNvSpPr txBox="1"/>
          <p:nvPr/>
        </p:nvSpPr>
        <p:spPr>
          <a:xfrm>
            <a:off x="2098117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7AC216-8D0D-F1C8-0240-0D451111C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197" y="1836687"/>
            <a:ext cx="6164344" cy="37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3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vs. DP PD-1</a:t>
            </a:r>
            <a:r>
              <a:rPr lang="en-US" sz="2800" baseline="30000" dirty="0"/>
              <a:t>+</a:t>
            </a:r>
            <a:r>
              <a:rPr lang="en-US" sz="2800" dirty="0"/>
              <a:t> VP similar between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9A277-08B5-781E-96E2-D7C7BC5E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9" y="2157317"/>
            <a:ext cx="5585012" cy="3453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E30E1-8983-6E1E-480B-C538B3E8E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55" y="2177024"/>
            <a:ext cx="6468386" cy="381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E08085-C2DB-4A73-9A62-1788D5B1D9E7}"/>
              </a:ext>
            </a:extLst>
          </p:cNvPr>
          <p:cNvSpPr txBox="1"/>
          <p:nvPr/>
        </p:nvSpPr>
        <p:spPr>
          <a:xfrm>
            <a:off x="9141469" y="607960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7FCD6-0EC9-33CC-1A31-4FAB29664455}"/>
              </a:ext>
            </a:extLst>
          </p:cNvPr>
          <p:cNvSpPr txBox="1"/>
          <p:nvPr/>
        </p:nvSpPr>
        <p:spPr>
          <a:xfrm>
            <a:off x="2304594" y="607960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</p:spTree>
    <p:extLst>
      <p:ext uri="{BB962C8B-B14F-4D97-AF65-F5344CB8AC3E}">
        <p14:creationId xmlns:p14="http://schemas.microsoft.com/office/powerpoint/2010/main" val="204573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PPI network shows similar NCAM1—NCR1-KIR2DL3-B3GAT1 hub across projects for peaks up in DP CD57</a:t>
            </a:r>
            <a:r>
              <a:rPr lang="en-US" sz="2800" baseline="30000" dirty="0"/>
              <a:t>+</a:t>
            </a:r>
            <a:r>
              <a:rPr lang="en-US" sz="2800" dirty="0"/>
              <a:t> vs. DP PD-1</a:t>
            </a:r>
            <a:r>
              <a:rPr lang="en-US" sz="2800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482BD-2DE4-042F-F15F-7817EBED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7" y="2113190"/>
            <a:ext cx="4204446" cy="3492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E2756-B617-9F95-B4B3-9996F40B3280}"/>
              </a:ext>
            </a:extLst>
          </p:cNvPr>
          <p:cNvSpPr txBox="1"/>
          <p:nvPr/>
        </p:nvSpPr>
        <p:spPr>
          <a:xfrm>
            <a:off x="7536786" y="1790024"/>
            <a:ext cx="1420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Genes, p = </a:t>
            </a:r>
            <a:r>
              <a:rPr lang="en-US" b="0" i="0" u="none" strike="noStrike" dirty="0">
                <a:effectLst/>
                <a:highlight>
                  <a:srgbClr val="FFFFFF"/>
                </a:highlight>
              </a:rPr>
              <a:t>0.0002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A5076-34AC-09AE-190C-FC0CD6D3F45C}"/>
              </a:ext>
            </a:extLst>
          </p:cNvPr>
          <p:cNvSpPr txBox="1"/>
          <p:nvPr/>
        </p:nvSpPr>
        <p:spPr>
          <a:xfrm>
            <a:off x="8630191" y="607960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ED934-11AA-CCB3-8241-75E64D3208A0}"/>
              </a:ext>
            </a:extLst>
          </p:cNvPr>
          <p:cNvSpPr txBox="1"/>
          <p:nvPr/>
        </p:nvSpPr>
        <p:spPr>
          <a:xfrm>
            <a:off x="2304594" y="607960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C3C56-29B5-C770-8486-56F921580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864" y="2480284"/>
            <a:ext cx="4409430" cy="33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4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PPI network doesn’t show similar structure across projects for peaks up in DP PD-1</a:t>
            </a:r>
            <a:r>
              <a:rPr lang="en-US" sz="2800" baseline="30000" dirty="0"/>
              <a:t>+ </a:t>
            </a:r>
            <a:r>
              <a:rPr lang="en-US" sz="2800" dirty="0"/>
              <a:t>vs. DP CD57</a:t>
            </a:r>
            <a:r>
              <a:rPr lang="en-US" sz="2800" baseline="30000" dirty="0"/>
              <a:t>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D811B-440B-E811-44F5-D491916A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5813"/>
            <a:ext cx="4058143" cy="3696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8BA68-A437-4D46-4BF6-45500ADE67CD}"/>
              </a:ext>
            </a:extLst>
          </p:cNvPr>
          <p:cNvSpPr txBox="1"/>
          <p:nvPr/>
        </p:nvSpPr>
        <p:spPr>
          <a:xfrm>
            <a:off x="5575051" y="1256506"/>
            <a:ext cx="696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effectLst/>
              </a:rPr>
              <a:t>Genes, p = </a:t>
            </a:r>
            <a:r>
              <a:rPr lang="en-US" b="0" i="0" u="none" strike="noStrike" dirty="0">
                <a:effectLst/>
                <a:highlight>
                  <a:srgbClr val="FFFFFF"/>
                </a:highlight>
              </a:rPr>
              <a:t>2e-6</a:t>
            </a:r>
            <a:endParaRPr lang="en-US" b="0" i="0" u="none" strike="noStrike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59073-4646-BB7C-7549-100F53113774}"/>
              </a:ext>
            </a:extLst>
          </p:cNvPr>
          <p:cNvSpPr txBox="1"/>
          <p:nvPr/>
        </p:nvSpPr>
        <p:spPr>
          <a:xfrm>
            <a:off x="7809522" y="612008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D7A5A-B2C7-F093-E3F2-389F1F98E6FE}"/>
              </a:ext>
            </a:extLst>
          </p:cNvPr>
          <p:cNvSpPr txBox="1"/>
          <p:nvPr/>
        </p:nvSpPr>
        <p:spPr>
          <a:xfrm>
            <a:off x="2304594" y="607960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A42FFF-484E-83A3-63A9-722E7A34E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687" y="1727099"/>
            <a:ext cx="4583719" cy="435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39634</TotalTime>
  <Words>620</Words>
  <Application>Microsoft Macintosh PowerPoint</Application>
  <PresentationFormat>Widescreen</PresentationFormat>
  <Paragraphs>81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Menlo</vt:lpstr>
      <vt:lpstr>Office Theme</vt:lpstr>
      <vt:lpstr>Weekly meeting</vt:lpstr>
      <vt:lpstr>Outline</vt:lpstr>
      <vt:lpstr>DP CD57+ and DP PD-1+ cluster together, away from DN in both projects, DP CD127+ seems to cluster separately (as do DN/non-exhausted CD127+) in P576</vt:lpstr>
      <vt:lpstr>DP CD57+ and DP PD-1+ cluster together, away from DN in both projects, DP CD127+ seems to cluster separately (as do DN/non-exhausted CD127+) in P576</vt:lpstr>
      <vt:lpstr>Substantial closest gene to peak sharing between DP populations in both projects</vt:lpstr>
      <vt:lpstr>Tex peak sharing points to DP PD-1+ being intermediate population, this ~agrees with PCA but still expected more sharing between DP PD-1+ and DP CD57+ and less sharing between DP CD127+ and others</vt:lpstr>
      <vt:lpstr>DP CD57+ vs. DP PD-1+ VP similar between projects</vt:lpstr>
      <vt:lpstr>PPI network shows similar NCAM1—NCR1-KIR2DL3-B3GAT1 hub across projects for peaks up in DP CD57+ vs. DP PD-1+</vt:lpstr>
      <vt:lpstr>PPI network doesn’t show similar structure across projects for peaks up in DP PD-1+ vs. DP CD57+</vt:lpstr>
      <vt:lpstr>KIRs also seem to distinguish DP CD57+ vs. DP CD127+</vt:lpstr>
      <vt:lpstr>DP CD57+ accessible genes accessible in both projects</vt:lpstr>
      <vt:lpstr>Start of CD127 gene similarly accessible in all populations, gene more accessible in DN and CD127+</vt:lpstr>
      <vt:lpstr>Specific DAR background may contribute to differences between project analyses</vt:lpstr>
      <vt:lpstr>DP vs. DN TF sharing still doesn’t help show which DPs are closer in lineage</vt:lpstr>
      <vt:lpstr>Conclusions</vt:lpstr>
      <vt:lpstr>Next steps</vt:lpstr>
      <vt:lpstr>KEGG results are not very well reproduced, likely due to different methods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6789</cp:revision>
  <dcterms:created xsi:type="dcterms:W3CDTF">2023-09-15T17:40:02Z</dcterms:created>
  <dcterms:modified xsi:type="dcterms:W3CDTF">2024-05-15T23:33:01Z</dcterms:modified>
</cp:coreProperties>
</file>